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20" r:id="rId2"/>
    <p:sldId id="321" r:id="rId3"/>
    <p:sldId id="258" r:id="rId4"/>
    <p:sldId id="329" r:id="rId5"/>
    <p:sldId id="331" r:id="rId6"/>
    <p:sldId id="343" r:id="rId7"/>
    <p:sldId id="333" r:id="rId8"/>
    <p:sldId id="346" r:id="rId9"/>
    <p:sldId id="335" r:id="rId10"/>
    <p:sldId id="330" r:id="rId11"/>
    <p:sldId id="341" r:id="rId12"/>
    <p:sldId id="338" r:id="rId13"/>
    <p:sldId id="342" r:id="rId14"/>
    <p:sldId id="344" r:id="rId15"/>
    <p:sldId id="350" r:id="rId16"/>
    <p:sldId id="339" r:id="rId17"/>
    <p:sldId id="345" r:id="rId18"/>
    <p:sldId id="347" r:id="rId19"/>
    <p:sldId id="351" r:id="rId20"/>
    <p:sldId id="262" r:id="rId21"/>
    <p:sldId id="34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4D"/>
    <a:srgbClr val="F74D4D"/>
    <a:srgbClr val="DB4B4B"/>
    <a:srgbClr val="858383"/>
    <a:srgbClr val="546B76"/>
    <a:srgbClr val="208BB0"/>
    <a:srgbClr val="AA6ACF"/>
    <a:srgbClr val="000000"/>
    <a:srgbClr val="6D7FA0"/>
    <a:srgbClr val="CD7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99" y="4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Plusbutton</a:t>
            </a:r>
            <a:r>
              <a:rPr lang="ko-KR" altLang="en-US" dirty="0"/>
              <a:t>도 마찬가지로 구현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59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6C09FD49-AB4A-407B-8D37-911119A6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6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3C2121-E2C4-4D36-AEEC-9D225CB6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20" y="1644106"/>
            <a:ext cx="7653473" cy="430507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D125C7-8C88-41B5-8E46-AA3DE5CC1A85}"/>
              </a:ext>
            </a:extLst>
          </p:cNvPr>
          <p:cNvSpPr/>
          <p:nvPr/>
        </p:nvSpPr>
        <p:spPr>
          <a:xfrm>
            <a:off x="3921548" y="1866507"/>
            <a:ext cx="1828800" cy="499621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A4261124-B491-44CD-A77A-0488369ED513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5750348" y="2113296"/>
            <a:ext cx="989817" cy="3022"/>
          </a:xfrm>
          <a:prstGeom prst="bent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E676B2-2578-4355-85C1-50D7F9947BEF}"/>
              </a:ext>
            </a:extLst>
          </p:cNvPr>
          <p:cNvSpPr/>
          <p:nvPr/>
        </p:nvSpPr>
        <p:spPr>
          <a:xfrm>
            <a:off x="3091990" y="5068850"/>
            <a:ext cx="3733014" cy="499621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55B4AD1-07E4-4F82-90A6-C03BF8C07283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6825004" y="5315003"/>
            <a:ext cx="2113176" cy="3658"/>
          </a:xfrm>
          <a:prstGeom prst="bent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49F388-496E-4999-BE34-7A1C14841AE8}"/>
              </a:ext>
            </a:extLst>
          </p:cNvPr>
          <p:cNvSpPr/>
          <p:nvPr/>
        </p:nvSpPr>
        <p:spPr>
          <a:xfrm>
            <a:off x="8938180" y="4987317"/>
            <a:ext cx="2582944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난이도 선택</a:t>
            </a:r>
            <a:endParaRPr lang="en-US" altLang="ko-KR" sz="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02929B-C577-4555-A56D-799FA8BFF5BD}"/>
              </a:ext>
            </a:extLst>
          </p:cNvPr>
          <p:cNvSpPr/>
          <p:nvPr/>
        </p:nvSpPr>
        <p:spPr>
          <a:xfrm>
            <a:off x="6825003" y="3403859"/>
            <a:ext cx="688157" cy="574252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2D45B-F7A2-4033-A3CC-C7E60E7158CA}"/>
              </a:ext>
            </a:extLst>
          </p:cNvPr>
          <p:cNvSpPr/>
          <p:nvPr/>
        </p:nvSpPr>
        <p:spPr>
          <a:xfrm>
            <a:off x="2329989" y="3403859"/>
            <a:ext cx="688157" cy="574252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9C87D3D-C815-43F5-AACF-B9147D5756A3}"/>
              </a:ext>
            </a:extLst>
          </p:cNvPr>
          <p:cNvCxnSpPr>
            <a:cxnSpLocks/>
          </p:cNvCxnSpPr>
          <p:nvPr/>
        </p:nvCxnSpPr>
        <p:spPr>
          <a:xfrm flipV="1">
            <a:off x="7513160" y="2584447"/>
            <a:ext cx="1941925" cy="1106538"/>
          </a:xfrm>
          <a:prstGeom prst="bentConnector3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B873A703-2BA5-4B16-84DF-ABFD8834EA0D}"/>
              </a:ext>
            </a:extLst>
          </p:cNvPr>
          <p:cNvCxnSpPr>
            <a:cxnSpLocks/>
            <a:stCxn id="34" idx="0"/>
          </p:cNvCxnSpPr>
          <p:nvPr/>
        </p:nvCxnSpPr>
        <p:spPr>
          <a:xfrm rot="5400000" flipH="1" flipV="1">
            <a:off x="5654871" y="-396354"/>
            <a:ext cx="819411" cy="6781016"/>
          </a:xfrm>
          <a:prstGeom prst="bentConnector2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18C4A1-57F1-4B5D-AB8B-F6A4E152EC67}"/>
              </a:ext>
            </a:extLst>
          </p:cNvPr>
          <p:cNvSpPr/>
          <p:nvPr/>
        </p:nvSpPr>
        <p:spPr>
          <a:xfrm>
            <a:off x="9511645" y="2197672"/>
            <a:ext cx="2009479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노래 선택</a:t>
            </a:r>
            <a:endParaRPr lang="en-US" altLang="ko-KR" sz="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8448DC-9C21-42EA-8534-B1CB959D6CE7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F4122289-8018-4873-B41F-770C6E7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2.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PROJECT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노래선택화면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3A2AD56-CF9D-4088-AFE5-6645D8335728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DAE8F81-A61F-4D70-A5FB-3616C6A5F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27BC7F-2E19-42F8-A904-CBDDE839BD71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740165" y="1785610"/>
            <a:ext cx="1828800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속도조절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33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8448DC-9C21-42EA-8534-B1CB959D6CE7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F4122289-8018-4873-B41F-770C6E7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2.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PROJECT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속도조절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16DF3C-9A81-42BF-8B6D-E4ECCF49044E}"/>
              </a:ext>
            </a:extLst>
          </p:cNvPr>
          <p:cNvSpPr/>
          <p:nvPr/>
        </p:nvSpPr>
        <p:spPr>
          <a:xfrm>
            <a:off x="1031647" y="1310838"/>
            <a:ext cx="4162522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858383"/>
                </a:solidFill>
              </a:rPr>
              <a:t>- SungshinBeat.java</a:t>
            </a:r>
            <a:endParaRPr lang="en-US" altLang="ko-KR" sz="1000" dirty="0">
              <a:solidFill>
                <a:srgbClr val="85838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9C3A8D-64BC-40D1-B10B-AF89D5F5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47" y="1927120"/>
            <a:ext cx="9606537" cy="479338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2DC1601-C581-4A7A-8F61-4893DDFB6AA1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DCD289D-29E1-4D04-9239-CD23C0FA7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DA66CB-41B9-4920-B788-FA0BC5DEE7E7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32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9965F1E-3E4F-43AD-B12C-275F8FD0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19" y="1644106"/>
            <a:ext cx="7653469" cy="430507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795310" y="2556940"/>
            <a:ext cx="1319545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콤보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E676B2-2578-4355-85C1-50D7F9947BEF}"/>
              </a:ext>
            </a:extLst>
          </p:cNvPr>
          <p:cNvSpPr/>
          <p:nvPr/>
        </p:nvSpPr>
        <p:spPr>
          <a:xfrm>
            <a:off x="1021239" y="5527882"/>
            <a:ext cx="1835083" cy="499621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55B4AD1-07E4-4F82-90A6-C03BF8C07283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2139851" y="5826432"/>
            <a:ext cx="249369" cy="651509"/>
          </a:xfrm>
          <a:prstGeom prst="bentConnector2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49F388-496E-4999-BE34-7A1C14841AE8}"/>
              </a:ext>
            </a:extLst>
          </p:cNvPr>
          <p:cNvSpPr/>
          <p:nvPr/>
        </p:nvSpPr>
        <p:spPr>
          <a:xfrm>
            <a:off x="2489743" y="5949184"/>
            <a:ext cx="1957633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선택 노래</a:t>
            </a:r>
            <a:endParaRPr lang="en-US" altLang="ko-KR" sz="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8448DC-9C21-42EA-8534-B1CB959D6CE7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F4122289-8018-4873-B41F-770C6E7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2.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PROJECT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플레이화면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8A0D60-6ABB-4DE4-8635-558D4CAD387D}"/>
              </a:ext>
            </a:extLst>
          </p:cNvPr>
          <p:cNvSpPr/>
          <p:nvPr/>
        </p:nvSpPr>
        <p:spPr>
          <a:xfrm>
            <a:off x="4012408" y="5527882"/>
            <a:ext cx="1311897" cy="499621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n w="0">
                  <a:solidFill>
                    <a:srgbClr val="44546A"/>
                  </a:solidFill>
                </a:ln>
                <a:solidFill>
                  <a:srgbClr val="FF414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4987753-C157-4338-92FF-FA704DFBDE07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4893910" y="5801949"/>
            <a:ext cx="238631" cy="689737"/>
          </a:xfrm>
          <a:prstGeom prst="bentConnector2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F09C31-EEFA-44F3-9CF7-796F382E2610}"/>
              </a:ext>
            </a:extLst>
          </p:cNvPr>
          <p:cNvSpPr/>
          <p:nvPr/>
        </p:nvSpPr>
        <p:spPr>
          <a:xfrm>
            <a:off x="5306641" y="5922041"/>
            <a:ext cx="1218478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점수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739B09-E767-438B-A4BE-4A25813C4639}"/>
              </a:ext>
            </a:extLst>
          </p:cNvPr>
          <p:cNvSpPr/>
          <p:nvPr/>
        </p:nvSpPr>
        <p:spPr>
          <a:xfrm>
            <a:off x="7864661" y="5560223"/>
            <a:ext cx="891207" cy="388961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7F3D502-0708-4401-A102-5737B7D53126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8464792" y="5794657"/>
            <a:ext cx="316951" cy="626004"/>
          </a:xfrm>
          <a:prstGeom prst="bentConnector2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F01C42-1D84-4F92-A341-A2166E258C6C}"/>
              </a:ext>
            </a:extLst>
          </p:cNvPr>
          <p:cNvSpPr/>
          <p:nvPr/>
        </p:nvSpPr>
        <p:spPr>
          <a:xfrm>
            <a:off x="8936269" y="5895107"/>
            <a:ext cx="2155317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선택 난이도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48FFB95-5B90-4312-AADA-5F450BD1C414}"/>
              </a:ext>
            </a:extLst>
          </p:cNvPr>
          <p:cNvCxnSpPr>
            <a:cxnSpLocks/>
            <a:stCxn id="57" idx="0"/>
          </p:cNvCxnSpPr>
          <p:nvPr/>
        </p:nvCxnSpPr>
        <p:spPr>
          <a:xfrm rot="5400000" flipH="1" flipV="1">
            <a:off x="6388233" y="1347697"/>
            <a:ext cx="934867" cy="4053533"/>
          </a:xfrm>
          <a:prstGeom prst="bentConnector2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FD08D86-5B73-4AFC-8DBF-B1B33A736318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5536071" y="4400376"/>
            <a:ext cx="3919012" cy="7949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4B0DC91-20E8-4EC5-BBC2-CFC4A82F5930}"/>
              </a:ext>
            </a:extLst>
          </p:cNvPr>
          <p:cNvSpPr/>
          <p:nvPr/>
        </p:nvSpPr>
        <p:spPr>
          <a:xfrm>
            <a:off x="9364732" y="4017074"/>
            <a:ext cx="1949521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노트 판정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8A90285-CBB4-4457-A934-A819FB86199F}"/>
              </a:ext>
            </a:extLst>
          </p:cNvPr>
          <p:cNvSpPr/>
          <p:nvPr/>
        </p:nvSpPr>
        <p:spPr>
          <a:xfrm flipH="1" flipV="1">
            <a:off x="1342266" y="2044828"/>
            <a:ext cx="495960" cy="512111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E8D3188-04D6-4ED9-A3B3-36256FBED760}"/>
              </a:ext>
            </a:extLst>
          </p:cNvPr>
          <p:cNvSpPr/>
          <p:nvPr/>
        </p:nvSpPr>
        <p:spPr>
          <a:xfrm>
            <a:off x="3989225" y="1896495"/>
            <a:ext cx="3875436" cy="6381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곡 </a:t>
            </a:r>
            <a:r>
              <a:rPr lang="ko-KR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 화면으로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C6EA4B-2D6F-4993-8A67-8EA088085E90}"/>
              </a:ext>
            </a:extLst>
          </p:cNvPr>
          <p:cNvSpPr/>
          <p:nvPr/>
        </p:nvSpPr>
        <p:spPr>
          <a:xfrm>
            <a:off x="4668356" y="3841896"/>
            <a:ext cx="321087" cy="258763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590430-ADF9-428F-B5DF-F6F0E90E5C99}"/>
              </a:ext>
            </a:extLst>
          </p:cNvPr>
          <p:cNvSpPr/>
          <p:nvPr/>
        </p:nvSpPr>
        <p:spPr>
          <a:xfrm>
            <a:off x="4366709" y="4224901"/>
            <a:ext cx="1169362" cy="35095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04745B-C2C8-4040-A91E-84936B15D265}"/>
              </a:ext>
            </a:extLst>
          </p:cNvPr>
          <p:cNvSpPr/>
          <p:nvPr/>
        </p:nvSpPr>
        <p:spPr>
          <a:xfrm>
            <a:off x="6649278" y="3458817"/>
            <a:ext cx="805070" cy="39178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A2470C4E-AA3D-46C9-B04E-DCAD2543C869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 flipV="1">
            <a:off x="7454348" y="3651853"/>
            <a:ext cx="1360839" cy="2854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F497E29-BAF6-40D5-BDBD-6D02C1EF2EF7}"/>
              </a:ext>
            </a:extLst>
          </p:cNvPr>
          <p:cNvSpPr/>
          <p:nvPr/>
        </p:nvSpPr>
        <p:spPr>
          <a:xfrm>
            <a:off x="8815187" y="3324167"/>
            <a:ext cx="1319545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노트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AC8A749-F9C7-4C2C-8E1D-3D736CD7ED44}"/>
              </a:ext>
            </a:extLst>
          </p:cNvPr>
          <p:cNvSpPr/>
          <p:nvPr/>
        </p:nvSpPr>
        <p:spPr>
          <a:xfrm>
            <a:off x="1342266" y="2032950"/>
            <a:ext cx="495960" cy="523989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916D5B4-9DC7-416D-834D-5F2F359B63E3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435C5DA-C70A-47EE-8761-9664AE4E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22CED31-51D3-4667-B016-D660F231091F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2EC3759-5B46-40C0-B7C1-80F97B1E6B6A}"/>
              </a:ext>
            </a:extLst>
          </p:cNvPr>
          <p:cNvCxnSpPr>
            <a:cxnSpLocks/>
          </p:cNvCxnSpPr>
          <p:nvPr/>
        </p:nvCxnSpPr>
        <p:spPr>
          <a:xfrm flipV="1">
            <a:off x="1814164" y="2271594"/>
            <a:ext cx="2198244" cy="3470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997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8448DC-9C21-42EA-8534-B1CB959D6CE7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F4122289-8018-4873-B41F-770C6E7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2.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PROJECT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노트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3E5770-CDEB-417A-A91A-E1AD68869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" b="17307"/>
          <a:stretch/>
        </p:blipFill>
        <p:spPr>
          <a:xfrm>
            <a:off x="755875" y="1966209"/>
            <a:ext cx="11102285" cy="46815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235407-4128-42C3-9A58-C26D85B3D1AE}"/>
              </a:ext>
            </a:extLst>
          </p:cNvPr>
          <p:cNvSpPr/>
          <p:nvPr/>
        </p:nvSpPr>
        <p:spPr>
          <a:xfrm>
            <a:off x="1031647" y="1310838"/>
            <a:ext cx="4162522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858383"/>
                </a:solidFill>
              </a:rPr>
              <a:t>- Game.java</a:t>
            </a:r>
            <a:endParaRPr lang="en-US" altLang="ko-KR" sz="1000" dirty="0">
              <a:solidFill>
                <a:srgbClr val="85838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A2DDBD-0213-4949-BB06-3BAAA1572F14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7D036F-0848-4A37-A989-AC2969D0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C0AF8E-5840-40BC-87E8-5CC10A0D3A4A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89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8448DC-9C21-42EA-8534-B1CB959D6CE7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F4122289-8018-4873-B41F-770C6E7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2.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PROJECT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콤보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점수 구현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235407-4128-42C3-9A58-C26D85B3D1AE}"/>
              </a:ext>
            </a:extLst>
          </p:cNvPr>
          <p:cNvSpPr/>
          <p:nvPr/>
        </p:nvSpPr>
        <p:spPr>
          <a:xfrm>
            <a:off x="1031647" y="1310838"/>
            <a:ext cx="4162522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858383"/>
                </a:solidFill>
              </a:rPr>
              <a:t>- Game.java</a:t>
            </a:r>
            <a:endParaRPr lang="en-US" altLang="ko-KR" sz="1000" dirty="0">
              <a:solidFill>
                <a:srgbClr val="85838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F5AE1E-297C-4928-9465-D9085E8F7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89" b="6769"/>
          <a:stretch/>
        </p:blipFill>
        <p:spPr>
          <a:xfrm>
            <a:off x="1031647" y="1966210"/>
            <a:ext cx="9756508" cy="465144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480B431-1A4E-4240-A450-D57748DD9234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1CAFEF-9CFA-4DB6-B9DD-289D45AA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734BF3-2960-4390-9E9D-040B48A7CEA2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1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8448DC-9C21-42EA-8534-B1CB959D6CE7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F4122289-8018-4873-B41F-770C6E7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2.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PROJECT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화면전환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235407-4128-42C3-9A58-C26D85B3D1AE}"/>
              </a:ext>
            </a:extLst>
          </p:cNvPr>
          <p:cNvSpPr/>
          <p:nvPr/>
        </p:nvSpPr>
        <p:spPr>
          <a:xfrm>
            <a:off x="1031647" y="1310838"/>
            <a:ext cx="4162522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858383"/>
                </a:solidFill>
              </a:rPr>
              <a:t>- SungshinBeat.java</a:t>
            </a:r>
            <a:endParaRPr lang="en-US" altLang="ko-KR" sz="1000" dirty="0">
              <a:solidFill>
                <a:srgbClr val="858383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723F93-A9BC-482E-852B-675A33A0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9" y="1966210"/>
            <a:ext cx="11765975" cy="476841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F76D87B-8781-49DF-B09E-8D8890AAF9B5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418B40D-3B18-4D1C-BF6E-324D1C39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6E65C4-987A-429F-933F-35276B3A3D3F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593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37EC914-4A0C-4428-BFC9-C3D9EC10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47" y="1635734"/>
            <a:ext cx="7653475" cy="430507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02929B-C577-4555-A56D-799FA8BFF5BD}"/>
              </a:ext>
            </a:extLst>
          </p:cNvPr>
          <p:cNvSpPr/>
          <p:nvPr/>
        </p:nvSpPr>
        <p:spPr>
          <a:xfrm>
            <a:off x="2894025" y="2405008"/>
            <a:ext cx="1784816" cy="224240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9C87D3D-C815-43F5-AACF-B9147D5756A3}"/>
              </a:ext>
            </a:extLst>
          </p:cNvPr>
          <p:cNvCxnSpPr>
            <a:cxnSpLocks/>
            <a:stCxn id="33" idx="3"/>
            <a:endCxn id="40" idx="1"/>
          </p:cNvCxnSpPr>
          <p:nvPr/>
        </p:nvCxnSpPr>
        <p:spPr>
          <a:xfrm flipV="1">
            <a:off x="4678841" y="3526210"/>
            <a:ext cx="461913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18C4A1-57F1-4B5D-AB8B-F6A4E152EC67}"/>
              </a:ext>
            </a:extLst>
          </p:cNvPr>
          <p:cNvSpPr/>
          <p:nvPr/>
        </p:nvSpPr>
        <p:spPr>
          <a:xfrm>
            <a:off x="9297975" y="3198524"/>
            <a:ext cx="1111574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등급</a:t>
            </a:r>
            <a:endParaRPr lang="en-US" altLang="ko-KR" sz="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8448DC-9C21-42EA-8534-B1CB959D6CE7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F4122289-8018-4873-B41F-770C6E7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2.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PROJECT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결과화면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FC3AEF-7B18-46C2-AE9D-BBE35856BA54}"/>
              </a:ext>
            </a:extLst>
          </p:cNvPr>
          <p:cNvSpPr/>
          <p:nvPr/>
        </p:nvSpPr>
        <p:spPr>
          <a:xfrm>
            <a:off x="3016576" y="4701770"/>
            <a:ext cx="1338607" cy="472497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236C1A-762B-466D-A24C-4577132B19C2}"/>
              </a:ext>
            </a:extLst>
          </p:cNvPr>
          <p:cNvSpPr/>
          <p:nvPr/>
        </p:nvSpPr>
        <p:spPr>
          <a:xfrm>
            <a:off x="9297975" y="4610332"/>
            <a:ext cx="1111574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점수</a:t>
            </a:r>
            <a:endParaRPr lang="en-US" altLang="ko-KR" sz="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B0A2F5-C9EB-43D0-967E-A6E8966B10CE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526BCDD-AC35-493F-964A-9068AE2FE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7C9807-212D-466A-9B24-C26DF281CC36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8DB9BF-4CF6-4429-82CF-4AACC4DFBBBE}"/>
              </a:ext>
            </a:extLst>
          </p:cNvPr>
          <p:cNvSpPr/>
          <p:nvPr/>
        </p:nvSpPr>
        <p:spPr>
          <a:xfrm>
            <a:off x="3856603" y="1084858"/>
            <a:ext cx="3875436" cy="6381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곡 </a:t>
            </a:r>
            <a:r>
              <a:rPr lang="ko-KR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 화면으로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A8CB7-57B2-490C-9DE1-8A79DE8DD5AE}"/>
              </a:ext>
            </a:extLst>
          </p:cNvPr>
          <p:cNvSpPr/>
          <p:nvPr/>
        </p:nvSpPr>
        <p:spPr>
          <a:xfrm>
            <a:off x="1298722" y="2006098"/>
            <a:ext cx="495960" cy="523989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FFE15DE-689E-4C79-B4F2-ABFD6789F8E9}"/>
              </a:ext>
            </a:extLst>
          </p:cNvPr>
          <p:cNvCxnSpPr>
            <a:cxnSpLocks/>
          </p:cNvCxnSpPr>
          <p:nvPr/>
        </p:nvCxnSpPr>
        <p:spPr>
          <a:xfrm flipV="1">
            <a:off x="1794682" y="1522609"/>
            <a:ext cx="1991751" cy="745483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0DD39C8-87E3-41E5-ADEC-E8B4A1CB0953}"/>
              </a:ext>
            </a:extLst>
          </p:cNvPr>
          <p:cNvCxnSpPr>
            <a:cxnSpLocks/>
          </p:cNvCxnSpPr>
          <p:nvPr/>
        </p:nvCxnSpPr>
        <p:spPr>
          <a:xfrm flipV="1">
            <a:off x="4355183" y="4938018"/>
            <a:ext cx="5064588" cy="2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450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8448DC-9C21-42EA-8534-B1CB959D6CE7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8">
            <a:extLst>
              <a:ext uri="{FF2B5EF4-FFF2-40B4-BE49-F238E27FC236}">
                <a16:creationId xmlns:a16="http://schemas.microsoft.com/office/drawing/2014/main" id="{F4122289-8018-4873-B41F-770C6E7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2.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PROJECT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결과화면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235407-4128-42C3-9A58-C26D85B3D1AE}"/>
              </a:ext>
            </a:extLst>
          </p:cNvPr>
          <p:cNvSpPr/>
          <p:nvPr/>
        </p:nvSpPr>
        <p:spPr>
          <a:xfrm>
            <a:off x="1031647" y="1310838"/>
            <a:ext cx="4162522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858383"/>
                </a:solidFill>
              </a:rPr>
              <a:t>- SungshinBeat.java</a:t>
            </a:r>
            <a:endParaRPr lang="en-US" altLang="ko-KR" sz="1000" dirty="0">
              <a:solidFill>
                <a:srgbClr val="858383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A5C08C-DCBA-4482-8931-1957427C0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" y="2207923"/>
            <a:ext cx="11510645" cy="303173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773E5F2-964C-4ADC-A625-BD8A8697EDEA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E9BF6F-E632-4ABD-A8ED-99B52BD4D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A92ED2-33FD-4F1D-97AC-EA0B27BB7147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344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37088" y="3398027"/>
            <a:ext cx="3247869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36160" y="3350021"/>
            <a:ext cx="288032" cy="96011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463819" y="2389915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나눔바른고딕" pitchFamily="50" charset="-127"/>
                <a:ea typeface="나눔바른고딕" pitchFamily="50" charset="-127"/>
              </a:rPr>
              <a:t>03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7942" y="2984367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200" dirty="0">
                <a:latin typeface="HY견고딕" pitchFamily="18" charset="-127"/>
                <a:ea typeface="HY견고딕" pitchFamily="18" charset="-127"/>
              </a:rPr>
              <a:t>EVALUATION</a:t>
            </a:r>
            <a:endParaRPr lang="ko-KR" altLang="en-US" sz="2400" spc="-2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4E916B-7EE9-476A-8B4D-78F459435588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1E78F7-4068-430A-9A82-17734EE46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CA6FEB-5E3A-43A7-AEE9-7BAB65F19122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84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8-08-28 20-53-09-603">
            <a:hlinkClick r:id="" action="ppaction://media"/>
            <a:extLst>
              <a:ext uri="{FF2B5EF4-FFF2-40B4-BE49-F238E27FC236}">
                <a16:creationId xmlns:a16="http://schemas.microsoft.com/office/drawing/2014/main" id="{0C7E08E8-00B1-405C-B235-21D35420F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452" y="209510"/>
            <a:ext cx="11474245" cy="62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594582-C83D-4785-91D4-9C4F7B0BF2B0}"/>
              </a:ext>
            </a:extLst>
          </p:cNvPr>
          <p:cNvSpPr/>
          <p:nvPr/>
        </p:nvSpPr>
        <p:spPr>
          <a:xfrm>
            <a:off x="-71947" y="417702"/>
            <a:ext cx="1219200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rgbClr val="858383"/>
                </a:solidFill>
              </a:rPr>
              <a:t>INDEX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636215-AEE0-4833-B2FB-BB03CB6C9C43}"/>
              </a:ext>
            </a:extLst>
          </p:cNvPr>
          <p:cNvSpPr/>
          <p:nvPr/>
        </p:nvSpPr>
        <p:spPr>
          <a:xfrm>
            <a:off x="1531566" y="1849760"/>
            <a:ext cx="8984975" cy="428880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dirty="0">
                <a:solidFill>
                  <a:srgbClr val="858383"/>
                </a:solidFill>
              </a:rPr>
              <a:t>01. INTRODUCE</a:t>
            </a:r>
          </a:p>
          <a:p>
            <a:pPr marL="914400" lvl="1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조원소개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흐름도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endParaRPr lang="en-US" altLang="ko-KR" sz="2400" dirty="0">
              <a:solidFill>
                <a:srgbClr val="858383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ko-KR" sz="2400" dirty="0">
              <a:solidFill>
                <a:srgbClr val="858383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ko-KR" sz="2400" dirty="0">
              <a:solidFill>
                <a:srgbClr val="858383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ko-KR" sz="2400" dirty="0">
              <a:solidFill>
                <a:srgbClr val="858383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dirty="0">
                <a:solidFill>
                  <a:srgbClr val="858383"/>
                </a:solidFill>
              </a:rPr>
              <a:t>02. PROJECT</a:t>
            </a:r>
          </a:p>
          <a:p>
            <a:pPr marL="914400" lvl="1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초기화면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노래 선택화면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속도 조절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3)	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플레이 화면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노트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콤보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점수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- 3.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화면전환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4)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 화면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dirty="0">
                <a:solidFill>
                  <a:srgbClr val="858383"/>
                </a:solidFill>
              </a:rPr>
              <a:t>03. EVALUATION</a:t>
            </a:r>
            <a:endParaRPr lang="en-US" altLang="ko-KR" sz="2800" dirty="0">
              <a:solidFill>
                <a:srgbClr val="FF414D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2000">
                <a:solidFill>
                  <a:srgbClr val="858383"/>
                </a:solidFill>
              </a:rPr>
              <a:t>  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시연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    Q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&amp;A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0663D9F-FAA1-416B-9699-8AFE164446B6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26C58C8-C6A8-490B-80AD-6DF2E8C16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0F7DC58-C518-4D47-8EA6-9A559ADC397F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163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19670" y="2767280"/>
            <a:ext cx="5952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Q&amp;A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08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82528" y="2782695"/>
            <a:ext cx="5952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latin typeface="HY견고딕" pitchFamily="18" charset="-127"/>
                <a:ea typeface="HY견고딕" pitchFamily="18" charset="-127"/>
              </a:rPr>
              <a:t>Thank you </a:t>
            </a:r>
            <a:r>
              <a:rPr lang="en-US" altLang="ko-KR" sz="5400" b="1">
                <a:latin typeface="HY견고딕" pitchFamily="18" charset="-127"/>
                <a:ea typeface="HY견고딕" pitchFamily="18" charset="-127"/>
                <a:sym typeface="Wingdings" panose="05000000000000000000" pitchFamily="2" charset="2"/>
              </a:rPr>
              <a:t></a:t>
            </a:r>
            <a:endParaRPr lang="ko-KR" altLang="en-US" sz="4000" b="1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748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37088" y="3398027"/>
            <a:ext cx="3247869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36160" y="3350021"/>
            <a:ext cx="288032" cy="96011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463819" y="2389915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나눔바른고딕" pitchFamily="50" charset="-127"/>
                <a:ea typeface="나눔바른고딕" pitchFamily="50" charset="-127"/>
              </a:rPr>
              <a:t>01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2936558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200" dirty="0">
                <a:latin typeface="HY견고딕" pitchFamily="18" charset="-127"/>
                <a:ea typeface="HY견고딕" pitchFamily="18" charset="-127"/>
              </a:rPr>
              <a:t>INTRODUCION</a:t>
            </a:r>
            <a:endParaRPr lang="ko-KR" altLang="en-US" sz="2400" spc="-2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39233B-C854-4BB9-8898-ABFADFCC9C96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EA469C-863E-48F8-9DBD-B7CEB822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1F81F0-7DBE-4CB5-9D2C-F78ECF834243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45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8">
            <a:extLst>
              <a:ext uri="{FF2B5EF4-FFF2-40B4-BE49-F238E27FC236}">
                <a16:creationId xmlns:a16="http://schemas.microsoft.com/office/drawing/2014/main" id="{B8EE7C1C-D039-4A12-9817-74BF799E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1.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INTRODUCE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조원소개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78A8E9B-9AF2-485B-99D2-2E83623027EA}"/>
              </a:ext>
            </a:extLst>
          </p:cNvPr>
          <p:cNvCxnSpPr>
            <a:cxnSpLocks/>
          </p:cNvCxnSpPr>
          <p:nvPr/>
        </p:nvCxnSpPr>
        <p:spPr>
          <a:xfrm>
            <a:off x="0" y="1231431"/>
            <a:ext cx="4656841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ED619B-794A-4095-8668-76F836395F57}"/>
              </a:ext>
            </a:extLst>
          </p:cNvPr>
          <p:cNvGrpSpPr/>
          <p:nvPr/>
        </p:nvGrpSpPr>
        <p:grpSpPr>
          <a:xfrm>
            <a:off x="1193505" y="3217055"/>
            <a:ext cx="2953832" cy="1154162"/>
            <a:chOff x="1151791" y="2052209"/>
            <a:chExt cx="1454556" cy="9941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FF9901-B06C-4A78-B38B-1F0191560D61}"/>
                </a:ext>
              </a:extLst>
            </p:cNvPr>
            <p:cNvSpPr txBox="1"/>
            <p:nvPr/>
          </p:nvSpPr>
          <p:spPr>
            <a:xfrm>
              <a:off x="1151791" y="2052209"/>
              <a:ext cx="1454556" cy="99410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500" dirty="0"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ko-KR" altLang="en-US" sz="2400" b="1">
                  <a:latin typeface="나눔바른고딕" pitchFamily="50" charset="-127"/>
                  <a:ea typeface="나눔바른고딕" pitchFamily="50" charset="-127"/>
                </a:rPr>
                <a:t>팀장</a:t>
              </a:r>
            </a:p>
            <a:p>
              <a:pPr algn="ctr"/>
              <a:r>
                <a:rPr lang="en-US" altLang="ko-KR" sz="2000">
                  <a:ea typeface="나눔바른고딕" pitchFamily="50" charset="-127"/>
                </a:rPr>
                <a:t>IT</a:t>
              </a:r>
              <a:r>
                <a:rPr lang="ko-KR" altLang="en-US" sz="2000">
                  <a:ea typeface="나눔바른고딕" pitchFamily="50" charset="-127"/>
                </a:rPr>
                <a:t>학부</a:t>
              </a:r>
              <a:r>
                <a:rPr lang="en-US" altLang="ko-KR" sz="2000">
                  <a:ea typeface="나눔바른고딕" pitchFamily="50" charset="-127"/>
                </a:rPr>
                <a:t>(</a:t>
              </a:r>
              <a:r>
                <a:rPr lang="ko-KR" altLang="en-US" sz="2000">
                  <a:ea typeface="나눔바른고딕" pitchFamily="50" charset="-127"/>
                </a:rPr>
                <a:t>정보시스템</a:t>
              </a:r>
              <a:r>
                <a:rPr lang="en-US" altLang="ko-KR" sz="2000">
                  <a:ea typeface="나눔바른고딕" pitchFamily="50" charset="-127"/>
                </a:rPr>
                <a:t>)</a:t>
              </a:r>
            </a:p>
            <a:p>
              <a:pPr algn="ctr"/>
              <a:r>
                <a:rPr lang="ko-KR" altLang="en-US" sz="2000">
                  <a:ea typeface="나눔바른고딕" pitchFamily="50" charset="-127"/>
                </a:rPr>
                <a:t>신지원</a:t>
              </a:r>
              <a:endParaRPr lang="ko-KR" altLang="en-US" sz="2000" dirty="0">
                <a:ea typeface="나눔바른고딕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C165B6-0453-4BBE-B9DE-AD7A36C29E11}"/>
                </a:ext>
              </a:extLst>
            </p:cNvPr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6F5332D-5772-48FE-B7E8-CB68EC8B9098}"/>
              </a:ext>
            </a:extLst>
          </p:cNvPr>
          <p:cNvCxnSpPr>
            <a:cxnSpLocks/>
          </p:cNvCxnSpPr>
          <p:nvPr/>
        </p:nvCxnSpPr>
        <p:spPr>
          <a:xfrm>
            <a:off x="0" y="1231431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9539A66-644F-46A7-9B93-E9366D754286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F4373ED5-947D-46F7-9E3D-AA9A765F2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31A4D12-4F8C-4B20-8334-35B50B784FB6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1D6B40-4ED4-496C-874D-C0D7E679C342}"/>
              </a:ext>
            </a:extLst>
          </p:cNvPr>
          <p:cNvGrpSpPr/>
          <p:nvPr/>
        </p:nvGrpSpPr>
        <p:grpSpPr>
          <a:xfrm>
            <a:off x="3590523" y="3217055"/>
            <a:ext cx="2953832" cy="1154162"/>
            <a:chOff x="1151791" y="2052209"/>
            <a:chExt cx="1454556" cy="99410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661D56-31A6-4116-B19F-86181D0680EA}"/>
                </a:ext>
              </a:extLst>
            </p:cNvPr>
            <p:cNvSpPr txBox="1"/>
            <p:nvPr/>
          </p:nvSpPr>
          <p:spPr>
            <a:xfrm>
              <a:off x="1151791" y="2052209"/>
              <a:ext cx="1454556" cy="99410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500" dirty="0"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ko-KR" altLang="en-US" sz="2400" b="1">
                  <a:latin typeface="나눔바른고딕" pitchFamily="50" charset="-127"/>
                  <a:ea typeface="나눔바른고딕" pitchFamily="50" charset="-127"/>
                </a:rPr>
                <a:t>팀원</a:t>
              </a:r>
            </a:p>
            <a:p>
              <a:pPr algn="ctr"/>
              <a:r>
                <a:rPr lang="ko-KR" altLang="en-US" sz="2000">
                  <a:ea typeface="나눔바른고딕" pitchFamily="50" charset="-127"/>
                </a:rPr>
                <a:t>통계학과</a:t>
              </a:r>
              <a:endParaRPr lang="en-US" altLang="ko-KR" sz="2000">
                <a:ea typeface="나눔바른고딕" pitchFamily="50" charset="-127"/>
              </a:endParaRPr>
            </a:p>
            <a:p>
              <a:pPr algn="ctr"/>
              <a:r>
                <a:rPr lang="ko-KR" altLang="en-US" sz="2000">
                  <a:ea typeface="나눔바른고딕" pitchFamily="50" charset="-127"/>
                </a:rPr>
                <a:t>고예랑</a:t>
              </a:r>
              <a:endParaRPr lang="ko-KR" altLang="en-US" sz="2000" dirty="0">
                <a:ea typeface="나눔바른고딕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A3F56C-4DB7-4C8C-8872-547EEC167D2E}"/>
                </a:ext>
              </a:extLst>
            </p:cNvPr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851B9CF-F08B-41DE-96AA-CE5093808B13}"/>
              </a:ext>
            </a:extLst>
          </p:cNvPr>
          <p:cNvGrpSpPr/>
          <p:nvPr/>
        </p:nvGrpSpPr>
        <p:grpSpPr>
          <a:xfrm>
            <a:off x="5757416" y="3217055"/>
            <a:ext cx="2953832" cy="1154162"/>
            <a:chOff x="1151791" y="2052209"/>
            <a:chExt cx="1454556" cy="9941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9FF81C-5DC8-4DA6-89FC-EA8702D1C2B3}"/>
                </a:ext>
              </a:extLst>
            </p:cNvPr>
            <p:cNvSpPr txBox="1"/>
            <p:nvPr/>
          </p:nvSpPr>
          <p:spPr>
            <a:xfrm>
              <a:off x="1151791" y="2052209"/>
              <a:ext cx="1454556" cy="99410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500" dirty="0"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ko-KR" altLang="en-US" sz="2400" b="1">
                  <a:latin typeface="나눔바른고딕" pitchFamily="50" charset="-127"/>
                  <a:ea typeface="나눔바른고딕" pitchFamily="50" charset="-127"/>
                </a:rPr>
                <a:t>팀원</a:t>
              </a:r>
            </a:p>
            <a:p>
              <a:pPr algn="ctr"/>
              <a:r>
                <a:rPr lang="ko-KR" altLang="en-US" sz="2000">
                  <a:ea typeface="나눔바른고딕" pitchFamily="50" charset="-127"/>
                </a:rPr>
                <a:t>융합보안학과</a:t>
              </a:r>
              <a:endParaRPr lang="en-US" altLang="ko-KR" sz="2000">
                <a:ea typeface="나눔바른고딕" pitchFamily="50" charset="-127"/>
              </a:endParaRPr>
            </a:p>
            <a:p>
              <a:pPr algn="ctr"/>
              <a:r>
                <a:rPr lang="ko-KR" altLang="en-US" sz="2000">
                  <a:ea typeface="나눔바른고딕" pitchFamily="50" charset="-127"/>
                </a:rPr>
                <a:t>윤주혜</a:t>
              </a:r>
              <a:endParaRPr lang="ko-KR" altLang="en-US" sz="2000" dirty="0">
                <a:ea typeface="나눔바른고딕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44277B2-4E9B-4CF2-ABA8-B7168003402D}"/>
                </a:ext>
              </a:extLst>
            </p:cNvPr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25B221-0E81-4FBA-95AD-10E6EA173CA1}"/>
              </a:ext>
            </a:extLst>
          </p:cNvPr>
          <p:cNvGrpSpPr/>
          <p:nvPr/>
        </p:nvGrpSpPr>
        <p:grpSpPr>
          <a:xfrm>
            <a:off x="8085546" y="3217055"/>
            <a:ext cx="2953832" cy="1154162"/>
            <a:chOff x="1151791" y="2052209"/>
            <a:chExt cx="1454556" cy="99410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91E56A-BBB4-4E21-AF94-1F6A5787A6D5}"/>
                </a:ext>
              </a:extLst>
            </p:cNvPr>
            <p:cNvSpPr txBox="1"/>
            <p:nvPr/>
          </p:nvSpPr>
          <p:spPr>
            <a:xfrm>
              <a:off x="1151791" y="2052209"/>
              <a:ext cx="1454556" cy="99410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500" dirty="0"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ko-KR" altLang="en-US" sz="2400" b="1">
                  <a:latin typeface="나눔바른고딕" pitchFamily="50" charset="-127"/>
                  <a:ea typeface="나눔바른고딕" pitchFamily="50" charset="-127"/>
                </a:rPr>
                <a:t>팀원</a:t>
              </a:r>
            </a:p>
            <a:p>
              <a:pPr algn="ctr"/>
              <a:r>
                <a:rPr lang="en-US" altLang="ko-KR" sz="2000">
                  <a:ea typeface="나눔바른고딕" pitchFamily="50" charset="-127"/>
                </a:rPr>
                <a:t>IT</a:t>
              </a:r>
              <a:r>
                <a:rPr lang="ko-KR" altLang="en-US" sz="2000">
                  <a:ea typeface="나눔바른고딕" pitchFamily="50" charset="-127"/>
                </a:rPr>
                <a:t>학부</a:t>
              </a:r>
              <a:r>
                <a:rPr lang="en-US" altLang="ko-KR" sz="2000">
                  <a:ea typeface="나눔바른고딕" pitchFamily="50" charset="-127"/>
                </a:rPr>
                <a:t>(</a:t>
              </a:r>
              <a:r>
                <a:rPr lang="ko-KR" altLang="en-US" sz="2000">
                  <a:ea typeface="나눔바른고딕" pitchFamily="50" charset="-127"/>
                </a:rPr>
                <a:t>정보시스템</a:t>
              </a:r>
              <a:r>
                <a:rPr lang="en-US" altLang="ko-KR" sz="2000">
                  <a:ea typeface="나눔바른고딕" pitchFamily="50" charset="-127"/>
                </a:rPr>
                <a:t>)</a:t>
              </a:r>
            </a:p>
            <a:p>
              <a:pPr algn="ctr"/>
              <a:r>
                <a:rPr lang="ko-KR" altLang="en-US" sz="2000">
                  <a:ea typeface="나눔바른고딕" pitchFamily="50" charset="-127"/>
                </a:rPr>
                <a:t>이승연</a:t>
              </a:r>
              <a:endParaRPr lang="ko-KR" altLang="en-US" sz="2000" dirty="0">
                <a:ea typeface="나눔바른고딕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067A3B6-FD9A-41A9-9DC0-405E717B509D}"/>
                </a:ext>
              </a:extLst>
            </p:cNvPr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19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8">
            <a:extLst>
              <a:ext uri="{FF2B5EF4-FFF2-40B4-BE49-F238E27FC236}">
                <a16:creationId xmlns:a16="http://schemas.microsoft.com/office/drawing/2014/main" id="{B8EE7C1C-D039-4A12-9817-74BF799E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1.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INTRODUCE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소개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78A8E9B-9AF2-485B-99D2-2E83623027EA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8">
            <a:extLst>
              <a:ext uri="{FF2B5EF4-FFF2-40B4-BE49-F238E27FC236}">
                <a16:creationId xmlns:a16="http://schemas.microsoft.com/office/drawing/2014/main" id="{890AC262-5F6E-4B27-B793-A99A0A0649B1}"/>
              </a:ext>
            </a:extLst>
          </p:cNvPr>
          <p:cNvSpPr txBox="1">
            <a:spLocks/>
          </p:cNvSpPr>
          <p:nvPr/>
        </p:nvSpPr>
        <p:spPr>
          <a:xfrm>
            <a:off x="2064095" y="2031632"/>
            <a:ext cx="8344219" cy="3764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목표 </a:t>
            </a:r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자바를 이용한 리듬게임 구현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사용 언어</a:t>
            </a:r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 :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조선일보명조" panose="02030304000000000000" pitchFamily="18" charset="-127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이유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뛰어난 접근성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조선일보명조" panose="02030304000000000000" pitchFamily="18" charset="-127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노래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: 		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조선일보명조" panose="02030304000000000000" pitchFamily="18" charset="-127"/>
              </a:rPr>
              <a:t>음악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78828E-529D-45BA-982C-D8C679F54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70" y="2952806"/>
            <a:ext cx="1569734" cy="8483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50F962-010E-4E7C-92A3-EDAC5AEA8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24" y="4867483"/>
            <a:ext cx="1033946" cy="113241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9DDCDB-9C9D-4F19-A57E-70C91AD814E5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2065FD1-3236-4970-A229-22180960E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DFED29-67BA-4507-BD63-1A3285FF11CC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71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78A8E9B-9AF2-485B-99D2-2E83623027EA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8CE9FEC-D303-4D9E-B3C9-1CE5DDCF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5412"/>
            <a:ext cx="4175338" cy="4168297"/>
          </a:xfrm>
          <a:prstGeom prst="rect">
            <a:avLst/>
          </a:prstGeom>
        </p:spPr>
      </p:pic>
      <p:sp>
        <p:nvSpPr>
          <p:cNvPr id="8" name="Title 18">
            <a:extLst>
              <a:ext uri="{FF2B5EF4-FFF2-40B4-BE49-F238E27FC236}">
                <a16:creationId xmlns:a16="http://schemas.microsoft.com/office/drawing/2014/main" id="{17E200F6-95A5-4A1C-9C80-A71FA7EC9D60}"/>
              </a:ext>
            </a:extLst>
          </p:cNvPr>
          <p:cNvSpPr txBox="1">
            <a:spLocks/>
          </p:cNvSpPr>
          <p:nvPr/>
        </p:nvSpPr>
        <p:spPr>
          <a:xfrm>
            <a:off x="1226221" y="2768100"/>
            <a:ext cx="4175338" cy="2010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독립된 클래스로 구현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A1819-4257-412B-A586-B0B244B7EB99}"/>
              </a:ext>
            </a:extLst>
          </p:cNvPr>
          <p:cNvSpPr/>
          <p:nvPr/>
        </p:nvSpPr>
        <p:spPr>
          <a:xfrm>
            <a:off x="6459797" y="3033119"/>
            <a:ext cx="1471258" cy="154599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DC7D2A2-AAED-460C-9380-860E68F33A7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480119" y="3806116"/>
            <a:ext cx="97967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4DCA33-C7D9-43B2-8545-E47B42C69752}"/>
              </a:ext>
            </a:extLst>
          </p:cNvPr>
          <p:cNvSpPr/>
          <p:nvPr/>
        </p:nvSpPr>
        <p:spPr>
          <a:xfrm>
            <a:off x="6096000" y="4579114"/>
            <a:ext cx="4175338" cy="148079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887C401-2017-49CE-83A2-A6D2F86F4F4F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4864232" y="5319512"/>
            <a:ext cx="123176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27A7E0-F9F9-4D4C-BB15-60DBD546363D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9269050-C832-4F6A-A09A-78B589E3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200DCC-EC0E-4F1D-AF04-D7C367370C4E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4803B0-5F07-4A22-AC26-64650E700D7B}"/>
              </a:ext>
            </a:extLst>
          </p:cNvPr>
          <p:cNvSpPr/>
          <p:nvPr/>
        </p:nvSpPr>
        <p:spPr>
          <a:xfrm>
            <a:off x="1666644" y="5027123"/>
            <a:ext cx="3294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Javazoom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사용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1" name="Title 18">
            <a:extLst>
              <a:ext uri="{FF2B5EF4-FFF2-40B4-BE49-F238E27FC236}">
                <a16:creationId xmlns:a16="http://schemas.microsoft.com/office/drawing/2014/main" id="{71B9A3DE-9359-4691-9A81-0C0544AF971A}"/>
              </a:ext>
            </a:extLst>
          </p:cNvPr>
          <p:cNvSpPr txBox="1">
            <a:spLocks/>
          </p:cNvSpPr>
          <p:nvPr/>
        </p:nvSpPr>
        <p:spPr>
          <a:xfrm>
            <a:off x="357717" y="240344"/>
            <a:ext cx="7869848" cy="86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>
                <a:latin typeface="Agency FB" panose="020B0503020202020204" pitchFamily="34" charset="0"/>
              </a:rPr>
              <a:t>1.</a:t>
            </a:r>
            <a:r>
              <a:rPr lang="ko-KR" altLang="en-US" sz="1800">
                <a:latin typeface="Agency FB" panose="020B0503020202020204" pitchFamily="34" charset="0"/>
              </a:rPr>
              <a:t> </a:t>
            </a:r>
            <a:r>
              <a:rPr lang="en-US" altLang="ko-KR" sz="1800">
                <a:latin typeface="Agency FB" panose="020B0503020202020204" pitchFamily="34" charset="0"/>
              </a:rPr>
              <a:t>INTRODUCE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소개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44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8">
            <a:extLst>
              <a:ext uri="{FF2B5EF4-FFF2-40B4-BE49-F238E27FC236}">
                <a16:creationId xmlns:a16="http://schemas.microsoft.com/office/drawing/2014/main" id="{B8EE7C1C-D039-4A12-9817-74BF799E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1.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INTRODUCE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흐름도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78A8E9B-9AF2-485B-99D2-2E83623027EA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C3B37E5-BD65-42D4-BD72-3AA682C1F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88" y="1814270"/>
            <a:ext cx="4076907" cy="22932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6F9972-1E2F-40D0-9055-DF4753E2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60" y="1814268"/>
            <a:ext cx="4076907" cy="2293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FC94B2-7536-461D-8558-0E7C458EA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86" y="4442511"/>
            <a:ext cx="4076910" cy="22932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7DEC0-49E0-4DF0-9C99-89BB91D2C98C}"/>
              </a:ext>
            </a:extLst>
          </p:cNvPr>
          <p:cNvSpPr/>
          <p:nvPr/>
        </p:nvSpPr>
        <p:spPr>
          <a:xfrm>
            <a:off x="1886924" y="1278148"/>
            <a:ext cx="1828800" cy="49449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초기화면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D06DD5-0E93-4D40-81A6-9969429CDD17}"/>
              </a:ext>
            </a:extLst>
          </p:cNvPr>
          <p:cNvSpPr/>
          <p:nvPr/>
        </p:nvSpPr>
        <p:spPr>
          <a:xfrm>
            <a:off x="6179860" y="1278148"/>
            <a:ext cx="3891845" cy="49449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노래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난이도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속도 선택화면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20B45E-B1A0-4642-8914-02285E4A399A}"/>
              </a:ext>
            </a:extLst>
          </p:cNvPr>
          <p:cNvSpPr/>
          <p:nvPr/>
        </p:nvSpPr>
        <p:spPr>
          <a:xfrm>
            <a:off x="1886924" y="3977597"/>
            <a:ext cx="1981210" cy="49449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결과화면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57E4BB-030C-40D2-B350-78C7B685D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860" y="4442518"/>
            <a:ext cx="4076894" cy="229325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5EF31A-92C5-49D5-89D4-F0C7DA40E037}"/>
              </a:ext>
            </a:extLst>
          </p:cNvPr>
          <p:cNvSpPr/>
          <p:nvPr/>
        </p:nvSpPr>
        <p:spPr>
          <a:xfrm>
            <a:off x="7236960" y="3849826"/>
            <a:ext cx="1981210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3E36458-EB14-48C9-AC10-F55EB2B02C98}"/>
              </a:ext>
            </a:extLst>
          </p:cNvPr>
          <p:cNvSpPr/>
          <p:nvPr/>
        </p:nvSpPr>
        <p:spPr>
          <a:xfrm>
            <a:off x="5199891" y="2680256"/>
            <a:ext cx="883303" cy="663168"/>
          </a:xfrm>
          <a:prstGeom prst="rightArrow">
            <a:avLst/>
          </a:prstGeom>
          <a:solidFill>
            <a:srgbClr val="85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U자형 10">
            <a:extLst>
              <a:ext uri="{FF2B5EF4-FFF2-40B4-BE49-F238E27FC236}">
                <a16:creationId xmlns:a16="http://schemas.microsoft.com/office/drawing/2014/main" id="{AF02E07E-2ECB-40CF-BF61-DA93D099747B}"/>
              </a:ext>
            </a:extLst>
          </p:cNvPr>
          <p:cNvSpPr/>
          <p:nvPr/>
        </p:nvSpPr>
        <p:spPr>
          <a:xfrm rot="5400000">
            <a:off x="9445344" y="3755133"/>
            <a:ext cx="3198046" cy="1234911"/>
          </a:xfrm>
          <a:prstGeom prst="uturnArrow">
            <a:avLst>
              <a:gd name="adj1" fmla="val 33420"/>
              <a:gd name="adj2" fmla="val 25000"/>
              <a:gd name="adj3" fmla="val 32001"/>
              <a:gd name="adj4" fmla="val 57398"/>
              <a:gd name="adj5" fmla="val 100000"/>
            </a:avLst>
          </a:prstGeom>
          <a:solidFill>
            <a:srgbClr val="85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1D3E9F-1EFA-44BC-96CA-8F23B425D656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F1BA096-2366-4C4D-9C9A-5624668B8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0FBF3B-A69E-4F58-9D41-0A2DC047ABAA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A5CF99D-BFA6-4EC1-B699-AA02297AA913}"/>
              </a:ext>
            </a:extLst>
          </p:cNvPr>
          <p:cNvSpPr/>
          <p:nvPr/>
        </p:nvSpPr>
        <p:spPr>
          <a:xfrm rot="10800000">
            <a:off x="5212697" y="5257557"/>
            <a:ext cx="883303" cy="663168"/>
          </a:xfrm>
          <a:prstGeom prst="rightArrow">
            <a:avLst/>
          </a:prstGeom>
          <a:solidFill>
            <a:srgbClr val="85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71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37088" y="3398027"/>
            <a:ext cx="3247869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536160" y="3350021"/>
            <a:ext cx="288032" cy="96011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463819" y="2389915"/>
            <a:ext cx="2976331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나눔바른고딕" pitchFamily="50" charset="-127"/>
                <a:ea typeface="나눔바른고딕" pitchFamily="50" charset="-127"/>
              </a:rPr>
              <a:t>02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2936558"/>
            <a:ext cx="374441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200" dirty="0">
                <a:latin typeface="HY견고딕" pitchFamily="18" charset="-127"/>
                <a:ea typeface="HY견고딕" pitchFamily="18" charset="-127"/>
              </a:rPr>
              <a:t>PROJECT</a:t>
            </a:r>
            <a:endParaRPr lang="ko-KR" altLang="en-US" sz="2400" spc="-2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DC6E38-38F6-4E71-BD75-1B4CAB9FB7AD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B29FB9-B2DB-4C39-9E41-E2464AEF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191E6A-C63F-401A-95C3-FA2AF9773EDB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81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8">
            <a:extLst>
              <a:ext uri="{FF2B5EF4-FFF2-40B4-BE49-F238E27FC236}">
                <a16:creationId xmlns:a16="http://schemas.microsoft.com/office/drawing/2014/main" id="{B8EE7C1C-D039-4A12-9817-74BF799E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7" y="240344"/>
            <a:ext cx="7869848" cy="868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Agency FB" panose="020B0503020202020204" pitchFamily="34" charset="0"/>
              </a:rPr>
              <a:t>2.</a:t>
            </a:r>
            <a:r>
              <a:rPr lang="ko-KR" altLang="en-US" sz="1800" dirty="0">
                <a:latin typeface="Agency FB" panose="020B0503020202020204" pitchFamily="34" charset="0"/>
              </a:rPr>
              <a:t> </a:t>
            </a:r>
            <a:r>
              <a:rPr lang="en-US" altLang="ko-KR" sz="1800" dirty="0">
                <a:latin typeface="Agency FB" panose="020B0503020202020204" pitchFamily="34" charset="0"/>
              </a:rPr>
              <a:t>PROJECT</a:t>
            </a:r>
            <a:br>
              <a:rPr lang="en-US" altLang="ko-KR" sz="1800">
                <a:latin typeface="Agency FB" panose="020B0503020202020204" pitchFamily="34" charset="0"/>
              </a:rPr>
            </a:b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초기화면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78A8E9B-9AF2-485B-99D2-2E83623027EA}"/>
              </a:ext>
            </a:extLst>
          </p:cNvPr>
          <p:cNvCxnSpPr>
            <a:cxnSpLocks/>
          </p:cNvCxnSpPr>
          <p:nvPr/>
        </p:nvCxnSpPr>
        <p:spPr>
          <a:xfrm>
            <a:off x="0" y="1222004"/>
            <a:ext cx="4883085" cy="0"/>
          </a:xfrm>
          <a:prstGeom prst="line">
            <a:avLst/>
          </a:prstGeom>
          <a:ln w="28575">
            <a:solidFill>
              <a:srgbClr val="85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753709-670D-4999-A4A8-75E52B79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77" y="1596580"/>
            <a:ext cx="7653809" cy="430526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61B513-F8B4-4F88-9810-D38F5CD53F3B}"/>
              </a:ext>
            </a:extLst>
          </p:cNvPr>
          <p:cNvSpPr/>
          <p:nvPr/>
        </p:nvSpPr>
        <p:spPr>
          <a:xfrm>
            <a:off x="4136906" y="2245832"/>
            <a:ext cx="1828800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게임시작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5C0E2A-458A-4843-8426-58BAB3A3A56A}"/>
              </a:ext>
            </a:extLst>
          </p:cNvPr>
          <p:cNvSpPr/>
          <p:nvPr/>
        </p:nvSpPr>
        <p:spPr>
          <a:xfrm>
            <a:off x="2809187" y="3346516"/>
            <a:ext cx="1055802" cy="772998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0815744-2E05-483C-8F8B-ECF4C091C5A0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3443094" y="2507896"/>
            <a:ext cx="732615" cy="944626"/>
          </a:xfrm>
          <a:prstGeom prst="bentConnector2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33D1C6-4BE3-4A69-B3E8-C634012E3EF8}"/>
              </a:ext>
            </a:extLst>
          </p:cNvPr>
          <p:cNvSpPr/>
          <p:nvPr/>
        </p:nvSpPr>
        <p:spPr>
          <a:xfrm>
            <a:off x="5617699" y="3346515"/>
            <a:ext cx="1056396" cy="773433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D01FD9F-E7C2-401C-8431-407316F22282}"/>
              </a:ext>
            </a:extLst>
          </p:cNvPr>
          <p:cNvCxnSpPr>
            <a:cxnSpLocks/>
            <a:stCxn id="27" idx="2"/>
            <a:endCxn id="31" idx="1"/>
          </p:cNvCxnSpPr>
          <p:nvPr/>
        </p:nvCxnSpPr>
        <p:spPr>
          <a:xfrm rot="16200000" flipH="1">
            <a:off x="7177308" y="3088537"/>
            <a:ext cx="831591" cy="2894412"/>
          </a:xfrm>
          <a:prstGeom prst="bentConnector2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3816AF-BF49-4025-BF83-92DC84B25042}"/>
              </a:ext>
            </a:extLst>
          </p:cNvPr>
          <p:cNvSpPr/>
          <p:nvPr/>
        </p:nvSpPr>
        <p:spPr>
          <a:xfrm>
            <a:off x="9040309" y="4623853"/>
            <a:ext cx="1828800" cy="6553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게임종료</a:t>
            </a: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97DFA4-C88C-4676-AE70-C3EDDFE24FCB}"/>
              </a:ext>
            </a:extLst>
          </p:cNvPr>
          <p:cNvSpPr/>
          <p:nvPr/>
        </p:nvSpPr>
        <p:spPr>
          <a:xfrm>
            <a:off x="8381999" y="1555423"/>
            <a:ext cx="384928" cy="273377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>
                <a:solidFill>
                  <a:srgbClr val="44546A"/>
                </a:solidFill>
              </a:ln>
              <a:solidFill>
                <a:srgbClr val="FF41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52FE3D7-6BE6-4002-8BE8-8DE63C25ECE2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rot="16200000" flipH="1">
            <a:off x="7867060" y="2536203"/>
            <a:ext cx="2795053" cy="1380246"/>
          </a:xfrm>
          <a:prstGeom prst="bentConnector3">
            <a:avLst>
              <a:gd name="adj1" fmla="val 500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F266787-2B75-4BBD-AFEC-BB3D1CF8AE5A}"/>
              </a:ext>
            </a:extLst>
          </p:cNvPr>
          <p:cNvGrpSpPr/>
          <p:nvPr/>
        </p:nvGrpSpPr>
        <p:grpSpPr>
          <a:xfrm>
            <a:off x="10638184" y="240344"/>
            <a:ext cx="1553816" cy="1130792"/>
            <a:chOff x="10570721" y="216032"/>
            <a:chExt cx="1553816" cy="113079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CF8A9EF-BE08-4075-95DA-3076445D6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485" y="216032"/>
              <a:ext cx="606287" cy="6659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6589177-FA31-4695-892E-C5C3C42372D2}"/>
                </a:ext>
              </a:extLst>
            </p:cNvPr>
            <p:cNvSpPr txBox="1"/>
            <p:nvPr/>
          </p:nvSpPr>
          <p:spPr>
            <a:xfrm>
              <a:off x="10570721" y="862076"/>
              <a:ext cx="1553816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sz="1500" dirty="0">
                  <a:solidFill>
                    <a:srgbClr val="858383"/>
                  </a:solidFill>
                </a:rPr>
                <a:t>SUNGSHIN BEAT</a:t>
              </a:r>
              <a:endParaRPr lang="ko-KR" altLang="en-US" sz="1500" dirty="0">
                <a:solidFill>
                  <a:srgbClr val="8583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7480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210</Words>
  <Application>Microsoft Office PowerPoint</Application>
  <PresentationFormat>와이드스크린</PresentationFormat>
  <Paragraphs>111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HY견고딕</vt:lpstr>
      <vt:lpstr>HY엽서L</vt:lpstr>
      <vt:lpstr>나눔바른고딕</vt:lpstr>
      <vt:lpstr>맑은 고딕</vt:lpstr>
      <vt:lpstr>조선일보명조</vt:lpstr>
      <vt:lpstr>Agency FB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1. INTRODUCE 조원소개</vt:lpstr>
      <vt:lpstr>1. INTRODUCE 프로젝트 소개</vt:lpstr>
      <vt:lpstr>PowerPoint 프레젠테이션</vt:lpstr>
      <vt:lpstr>1. INTRODUCE 프로젝트 흐름도</vt:lpstr>
      <vt:lpstr>PowerPoint 프레젠테이션</vt:lpstr>
      <vt:lpstr>2. PROJECT 초기화면</vt:lpstr>
      <vt:lpstr>2. PROJECT 노래선택화면</vt:lpstr>
      <vt:lpstr>2. PROJECT 속도조절 구현</vt:lpstr>
      <vt:lpstr>2. PROJECT 플레이화면</vt:lpstr>
      <vt:lpstr>2. PROJECT 노트 구현</vt:lpstr>
      <vt:lpstr>2. PROJECT 콤보, 점수 구현</vt:lpstr>
      <vt:lpstr>2. PROJECT 화면전환 구현</vt:lpstr>
      <vt:lpstr>2. PROJECT 결과화면</vt:lpstr>
      <vt:lpstr>2. PROJECT 결과화면 구현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윤주혜</cp:lastModifiedBy>
  <cp:revision>194</cp:revision>
  <dcterms:created xsi:type="dcterms:W3CDTF">2018-05-09T06:13:43Z</dcterms:created>
  <dcterms:modified xsi:type="dcterms:W3CDTF">2018-08-28T13:00:47Z</dcterms:modified>
</cp:coreProperties>
</file>